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Lst>
  <p:sldSz cx="7556500" cy="10693400"/>
  <p:notesSz cx="6858000" cy="9144000"/>
  <p:embeddedFontLst>
    <p:embeddedFont>
      <p:font typeface="Bahnschrift Light SemiCondensed" panose="020B0502040204020203" pitchFamily="34" charset="0"/>
      <p:regular r:id="rId3"/>
    </p:embeddedFont>
    <p:embeddedFont>
      <p:font typeface="Bahnschrift SemiBold SemiConden" panose="020B0502040204020203" pitchFamily="34" charset="0"/>
      <p:bold r:id="rId4"/>
    </p:embeddedFont>
    <p:embeddedFont>
      <p:font typeface="Calibri" panose="020F0502020204030204" pitchFamily="34" charset="0"/>
      <p:regular r:id="rId5"/>
      <p:bold r:id="rId6"/>
      <p:italic r:id="rId7"/>
      <p:boldItalic r:id="rId8"/>
    </p:embeddedFont>
    <p:embeddedFont>
      <p:font typeface="Lora" pitchFamily="2" charset="0"/>
      <p:regular r:id="rId9"/>
    </p:embeddedFont>
    <p:embeddedFont>
      <p:font typeface="Lora Bold" charset="0"/>
      <p:regular r:id="rId10"/>
    </p:embeddedFont>
    <p:embeddedFont>
      <p:font typeface="Rowdies" panose="020B0604020202020204" charset="0"/>
      <p:regular r:id="rId11"/>
    </p:embeddedFont>
    <p:embeddedFont>
      <p:font typeface="Times New Roman Bold" panose="02020803070505020304" pitchFamily="18" charset="0"/>
      <p:regular r:id="rId12"/>
      <p:bold r:id="rId13"/>
    </p:embeddedFont>
    <p:embeddedFont>
      <p:font typeface="Trocchi"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100" d="100"/>
          <a:sy n="100" d="100"/>
        </p:scale>
        <p:origin x="331" y="-3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font" Target="fonts/font11.fntdata"/><Relationship Id="rId18" Type="http://schemas.openxmlformats.org/officeDocument/2006/relationships/tableStyles" Target="tableStyle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font" Target="fonts/font10.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font" Target="fonts/font9.fntdata"/><Relationship Id="rId5" Type="http://schemas.openxmlformats.org/officeDocument/2006/relationships/font" Target="fonts/font3.fntdata"/><Relationship Id="rId15" Type="http://schemas.openxmlformats.org/officeDocument/2006/relationships/presProps" Target="presProps.xml"/><Relationship Id="rId10" Type="http://schemas.openxmlformats.org/officeDocument/2006/relationships/font" Target="fonts/font8.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Typesetting" TargetMode="External"/><Relationship Id="rId13"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hyperlink" Target="https://en.wikipedia.org/wiki/Clipping_(morphology)"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en.wikipedia.org/wiki/De_finibus_bonorum_et_malorum" TargetMode="External"/><Relationship Id="rId11" Type="http://schemas.openxmlformats.org/officeDocument/2006/relationships/hyperlink" Target="https://github.com/PYEXPO25/T014_TECHXAVIERS" TargetMode="External"/><Relationship Id="rId5" Type="http://schemas.openxmlformats.org/officeDocument/2006/relationships/image" Target="../media/image4.png"/><Relationship Id="rId10" Type="http://schemas.openxmlformats.org/officeDocument/2006/relationships/hyperlink" Target="https://en.wikipedia.org/wiki/Roman_Republic" TargetMode="External"/><Relationship Id="rId4" Type="http://schemas.openxmlformats.org/officeDocument/2006/relationships/image" Target="../media/image3.jpeg"/><Relationship Id="rId9" Type="http://schemas.openxmlformats.org/officeDocument/2006/relationships/hyperlink" Target="https://en.wikipedia.org/wiki/Letras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3F5"/>
        </a:solidFill>
        <a:effectLst/>
      </p:bgPr>
    </p:bg>
    <p:spTree>
      <p:nvGrpSpPr>
        <p:cNvPr id="1" name=""/>
        <p:cNvGrpSpPr/>
        <p:nvPr/>
      </p:nvGrpSpPr>
      <p:grpSpPr>
        <a:xfrm>
          <a:off x="0" y="0"/>
          <a:ext cx="0" cy="0"/>
          <a:chOff x="0" y="0"/>
          <a:chExt cx="0" cy="0"/>
        </a:xfrm>
      </p:grpSpPr>
      <p:grpSp>
        <p:nvGrpSpPr>
          <p:cNvPr id="2" name="Group 2"/>
          <p:cNvGrpSpPr/>
          <p:nvPr/>
        </p:nvGrpSpPr>
        <p:grpSpPr>
          <a:xfrm>
            <a:off x="321265" y="1657502"/>
            <a:ext cx="6701293" cy="8596866"/>
            <a:chOff x="0" y="0"/>
            <a:chExt cx="37498600" cy="48105706"/>
          </a:xfrm>
        </p:grpSpPr>
        <p:sp>
          <p:nvSpPr>
            <p:cNvPr id="3" name="Freeform 3"/>
            <p:cNvSpPr/>
            <p:nvPr/>
          </p:nvSpPr>
          <p:spPr>
            <a:xfrm>
              <a:off x="6350" y="6350"/>
              <a:ext cx="37485901" cy="48093006"/>
            </a:xfrm>
            <a:custGeom>
              <a:avLst/>
              <a:gdLst/>
              <a:ahLst/>
              <a:cxnLst/>
              <a:rect l="l" t="t" r="r" b="b"/>
              <a:pathLst>
                <a:path w="37485901" h="48093006">
                  <a:moveTo>
                    <a:pt x="0" y="0"/>
                  </a:moveTo>
                  <a:lnTo>
                    <a:pt x="37485901" y="0"/>
                  </a:lnTo>
                  <a:lnTo>
                    <a:pt x="37485901" y="48093006"/>
                  </a:lnTo>
                  <a:lnTo>
                    <a:pt x="0" y="48093006"/>
                  </a:lnTo>
                  <a:close/>
                </a:path>
              </a:pathLst>
            </a:custGeom>
            <a:solidFill>
              <a:srgbClr val="000000"/>
            </a:solidFill>
          </p:spPr>
        </p:sp>
        <p:sp>
          <p:nvSpPr>
            <p:cNvPr id="4" name="Freeform 4"/>
            <p:cNvSpPr/>
            <p:nvPr/>
          </p:nvSpPr>
          <p:spPr>
            <a:xfrm>
              <a:off x="0" y="0"/>
              <a:ext cx="37498601" cy="48105706"/>
            </a:xfrm>
            <a:custGeom>
              <a:avLst/>
              <a:gdLst/>
              <a:ahLst/>
              <a:cxnLst/>
              <a:rect l="l" t="t" r="r" b="b"/>
              <a:pathLst>
                <a:path w="37498601" h="48105706">
                  <a:moveTo>
                    <a:pt x="6350" y="48105706"/>
                  </a:moveTo>
                  <a:lnTo>
                    <a:pt x="0" y="48105706"/>
                  </a:lnTo>
                  <a:lnTo>
                    <a:pt x="0" y="0"/>
                  </a:lnTo>
                  <a:lnTo>
                    <a:pt x="37498601" y="0"/>
                  </a:lnTo>
                  <a:lnTo>
                    <a:pt x="37498601" y="48105706"/>
                  </a:lnTo>
                  <a:lnTo>
                    <a:pt x="6350" y="48105706"/>
                  </a:lnTo>
                  <a:close/>
                  <a:moveTo>
                    <a:pt x="12700" y="12700"/>
                  </a:moveTo>
                  <a:lnTo>
                    <a:pt x="12700" y="48093006"/>
                  </a:lnTo>
                  <a:lnTo>
                    <a:pt x="37485901" y="48093006"/>
                  </a:lnTo>
                  <a:lnTo>
                    <a:pt x="37485901" y="12700"/>
                  </a:lnTo>
                  <a:lnTo>
                    <a:pt x="12700" y="12700"/>
                  </a:lnTo>
                  <a:close/>
                </a:path>
              </a:pathLst>
            </a:custGeom>
            <a:solidFill>
              <a:srgbClr val="FFF4F0"/>
            </a:solidFill>
          </p:spPr>
        </p:sp>
        <p:sp>
          <p:nvSpPr>
            <p:cNvPr id="5" name="Freeform 5"/>
            <p:cNvSpPr/>
            <p:nvPr/>
          </p:nvSpPr>
          <p:spPr>
            <a:xfrm>
              <a:off x="139700" y="140970"/>
              <a:ext cx="37217930" cy="47825036"/>
            </a:xfrm>
            <a:custGeom>
              <a:avLst/>
              <a:gdLst/>
              <a:ahLst/>
              <a:cxnLst/>
              <a:rect l="l" t="t" r="r" b="b"/>
              <a:pathLst>
                <a:path w="37217930" h="47825036">
                  <a:moveTo>
                    <a:pt x="0" y="0"/>
                  </a:moveTo>
                  <a:lnTo>
                    <a:pt x="37217930" y="0"/>
                  </a:lnTo>
                  <a:lnTo>
                    <a:pt x="37217930" y="47825036"/>
                  </a:lnTo>
                  <a:lnTo>
                    <a:pt x="0" y="47825036"/>
                  </a:lnTo>
                  <a:close/>
                </a:path>
              </a:pathLst>
            </a:custGeom>
            <a:solidFill>
              <a:srgbClr val="FFFFFF"/>
            </a:solidFill>
          </p:spPr>
          <p:txBody>
            <a:bodyPr/>
            <a:lstStyle/>
            <a:p>
              <a:endParaRPr lang="en-IN" dirty="0"/>
            </a:p>
          </p:txBody>
        </p:sp>
      </p:grpSp>
      <p:grpSp>
        <p:nvGrpSpPr>
          <p:cNvPr id="6" name="Group 6"/>
          <p:cNvGrpSpPr>
            <a:grpSpLocks noChangeAspect="1"/>
          </p:cNvGrpSpPr>
          <p:nvPr/>
        </p:nvGrpSpPr>
        <p:grpSpPr>
          <a:xfrm>
            <a:off x="1032214" y="988508"/>
            <a:ext cx="5094056" cy="2707130"/>
            <a:chOff x="0" y="0"/>
            <a:chExt cx="10627360" cy="5647690"/>
          </a:xfrm>
          <a:noFill/>
        </p:grpSpPr>
        <p:sp>
          <p:nvSpPr>
            <p:cNvPr id="7" name="Freeform 7"/>
            <p:cNvSpPr/>
            <p:nvPr/>
          </p:nvSpPr>
          <p:spPr>
            <a:xfrm>
              <a:off x="31750" y="31750"/>
              <a:ext cx="10563860" cy="5584190"/>
            </a:xfrm>
            <a:custGeom>
              <a:avLst/>
              <a:gdLst/>
              <a:ahLst/>
              <a:cxnLst/>
              <a:rect l="l" t="t" r="r" b="b"/>
              <a:pathLst>
                <a:path w="10563860" h="5584190">
                  <a:moveTo>
                    <a:pt x="10563860" y="5584190"/>
                  </a:moveTo>
                  <a:lnTo>
                    <a:pt x="1143000" y="5584190"/>
                  </a:lnTo>
                  <a:cubicBezTo>
                    <a:pt x="511810" y="5584190"/>
                    <a:pt x="0" y="5072380"/>
                    <a:pt x="0" y="4441190"/>
                  </a:cubicBezTo>
                  <a:lnTo>
                    <a:pt x="0" y="0"/>
                  </a:lnTo>
                  <a:lnTo>
                    <a:pt x="9420860" y="0"/>
                  </a:lnTo>
                  <a:cubicBezTo>
                    <a:pt x="10052050" y="0"/>
                    <a:pt x="10563860" y="511810"/>
                    <a:pt x="10563860" y="1143000"/>
                  </a:cubicBezTo>
                  <a:lnTo>
                    <a:pt x="10563860" y="5584190"/>
                  </a:lnTo>
                  <a:close/>
                </a:path>
              </a:pathLst>
            </a:custGeom>
            <a:grpFill/>
            <a:ln w="12700">
              <a:solidFill>
                <a:srgbClr val="000000"/>
              </a:solidFill>
            </a:ln>
          </p:spPr>
        </p:sp>
        <p:sp>
          <p:nvSpPr>
            <p:cNvPr id="8" name="Freeform 8"/>
            <p:cNvSpPr/>
            <p:nvPr/>
          </p:nvSpPr>
          <p:spPr>
            <a:xfrm>
              <a:off x="0" y="0"/>
              <a:ext cx="10627360" cy="5647690"/>
            </a:xfrm>
            <a:custGeom>
              <a:avLst/>
              <a:gdLst/>
              <a:ahLst/>
              <a:cxnLst/>
              <a:rect l="l" t="t" r="r" b="b"/>
              <a:pathLst>
                <a:path w="10627360" h="5647690">
                  <a:moveTo>
                    <a:pt x="10627360" y="5647690"/>
                  </a:moveTo>
                  <a:lnTo>
                    <a:pt x="1174750" y="5647690"/>
                  </a:lnTo>
                  <a:cubicBezTo>
                    <a:pt x="527050" y="5647690"/>
                    <a:pt x="0" y="5120640"/>
                    <a:pt x="0" y="4472940"/>
                  </a:cubicBezTo>
                  <a:lnTo>
                    <a:pt x="0" y="0"/>
                  </a:lnTo>
                  <a:lnTo>
                    <a:pt x="9452610" y="0"/>
                  </a:lnTo>
                  <a:cubicBezTo>
                    <a:pt x="10100310" y="0"/>
                    <a:pt x="10627360" y="527050"/>
                    <a:pt x="10627360" y="1174750"/>
                  </a:cubicBezTo>
                  <a:lnTo>
                    <a:pt x="10627360" y="5647690"/>
                  </a:lnTo>
                  <a:close/>
                  <a:moveTo>
                    <a:pt x="63500" y="63500"/>
                  </a:moveTo>
                  <a:lnTo>
                    <a:pt x="63500" y="4472940"/>
                  </a:lnTo>
                  <a:cubicBezTo>
                    <a:pt x="63500" y="5085080"/>
                    <a:pt x="562610" y="5584190"/>
                    <a:pt x="1174750" y="5584190"/>
                  </a:cubicBezTo>
                  <a:lnTo>
                    <a:pt x="10563860" y="5584190"/>
                  </a:lnTo>
                  <a:lnTo>
                    <a:pt x="10563860" y="1174750"/>
                  </a:lnTo>
                  <a:cubicBezTo>
                    <a:pt x="10563860" y="562610"/>
                    <a:pt x="10064750" y="63500"/>
                    <a:pt x="9452610" y="63500"/>
                  </a:cubicBezTo>
                  <a:lnTo>
                    <a:pt x="63500" y="63500"/>
                  </a:lnTo>
                  <a:close/>
                </a:path>
              </a:pathLst>
            </a:custGeom>
            <a:grpFill/>
          </p:spPr>
        </p:sp>
      </p:grpSp>
      <p:sp>
        <p:nvSpPr>
          <p:cNvPr id="9" name="Freeform 9"/>
          <p:cNvSpPr/>
          <p:nvPr/>
        </p:nvSpPr>
        <p:spPr>
          <a:xfrm>
            <a:off x="307006" y="192477"/>
            <a:ext cx="1538376" cy="751786"/>
          </a:xfrm>
          <a:custGeom>
            <a:avLst/>
            <a:gdLst/>
            <a:ahLst/>
            <a:cxnLst/>
            <a:rect l="l" t="t" r="r" b="b"/>
            <a:pathLst>
              <a:path w="1538376" h="751786">
                <a:moveTo>
                  <a:pt x="0" y="0"/>
                </a:moveTo>
                <a:lnTo>
                  <a:pt x="1538376" y="0"/>
                </a:lnTo>
                <a:lnTo>
                  <a:pt x="1538376" y="751786"/>
                </a:lnTo>
                <a:lnTo>
                  <a:pt x="0" y="751786"/>
                </a:lnTo>
                <a:lnTo>
                  <a:pt x="0" y="0"/>
                </a:lnTo>
                <a:close/>
              </a:path>
            </a:pathLst>
          </a:custGeom>
          <a:blipFill>
            <a:blip r:embed="rId2"/>
            <a:stretch>
              <a:fillRect/>
            </a:stretch>
          </a:blipFill>
        </p:spPr>
      </p:sp>
      <p:sp>
        <p:nvSpPr>
          <p:cNvPr id="11" name="TextBox 11"/>
          <p:cNvSpPr txBox="1"/>
          <p:nvPr/>
        </p:nvSpPr>
        <p:spPr>
          <a:xfrm>
            <a:off x="-435123" y="9705277"/>
            <a:ext cx="3920623" cy="101607"/>
          </a:xfrm>
          <a:prstGeom prst="rect">
            <a:avLst/>
          </a:prstGeom>
        </p:spPr>
        <p:txBody>
          <a:bodyPr lIns="0" tIns="0" rIns="0" bIns="0" rtlCol="0" anchor="t">
            <a:spAutoFit/>
          </a:bodyPr>
          <a:lstStyle/>
          <a:p>
            <a:pPr algn="ctr">
              <a:lnSpc>
                <a:spcPts val="840"/>
              </a:lnSpc>
              <a:spcBef>
                <a:spcPct val="0"/>
              </a:spcBef>
            </a:pPr>
            <a:r>
              <a:rPr lang="en-US" sz="700" b="1" spc="179">
                <a:solidFill>
                  <a:srgbClr val="000000"/>
                </a:solidFill>
                <a:latin typeface="Lora Bold"/>
                <a:ea typeface="Lora Bold"/>
                <a:cs typeface="Lora Bold"/>
                <a:sym typeface="Lora Bold"/>
              </a:rPr>
              <a:t>POWERED BY </a:t>
            </a:r>
          </a:p>
        </p:txBody>
      </p:sp>
      <p:sp>
        <p:nvSpPr>
          <p:cNvPr id="12" name="Freeform 12"/>
          <p:cNvSpPr/>
          <p:nvPr/>
        </p:nvSpPr>
        <p:spPr>
          <a:xfrm>
            <a:off x="619961" y="9585790"/>
            <a:ext cx="469484" cy="442188"/>
          </a:xfrm>
          <a:custGeom>
            <a:avLst/>
            <a:gdLst/>
            <a:ahLst/>
            <a:cxnLst/>
            <a:rect l="l" t="t" r="r" b="b"/>
            <a:pathLst>
              <a:path w="469484" h="442188">
                <a:moveTo>
                  <a:pt x="0" y="0"/>
                </a:moveTo>
                <a:lnTo>
                  <a:pt x="469483" y="0"/>
                </a:lnTo>
                <a:lnTo>
                  <a:pt x="469483" y="442188"/>
                </a:lnTo>
                <a:lnTo>
                  <a:pt x="0" y="442188"/>
                </a:lnTo>
                <a:lnTo>
                  <a:pt x="0" y="0"/>
                </a:lnTo>
                <a:close/>
              </a:path>
            </a:pathLst>
          </a:custGeom>
          <a:blipFill>
            <a:blip r:embed="rId3"/>
            <a:stretch>
              <a:fillRect/>
            </a:stretch>
          </a:blipFill>
        </p:spPr>
      </p:sp>
      <p:sp>
        <p:nvSpPr>
          <p:cNvPr id="13" name="Freeform 13"/>
          <p:cNvSpPr/>
          <p:nvPr/>
        </p:nvSpPr>
        <p:spPr>
          <a:xfrm>
            <a:off x="6126270" y="192477"/>
            <a:ext cx="896289" cy="883484"/>
          </a:xfrm>
          <a:custGeom>
            <a:avLst/>
            <a:gdLst/>
            <a:ahLst/>
            <a:cxnLst/>
            <a:rect l="l" t="t" r="r" b="b"/>
            <a:pathLst>
              <a:path w="896289" h="883484">
                <a:moveTo>
                  <a:pt x="0" y="0"/>
                </a:moveTo>
                <a:lnTo>
                  <a:pt x="896289" y="0"/>
                </a:lnTo>
                <a:lnTo>
                  <a:pt x="896289" y="883484"/>
                </a:lnTo>
                <a:lnTo>
                  <a:pt x="0" y="883484"/>
                </a:lnTo>
                <a:lnTo>
                  <a:pt x="0" y="0"/>
                </a:lnTo>
                <a:close/>
              </a:path>
            </a:pathLst>
          </a:custGeom>
          <a:blipFill>
            <a:blip r:embed="rId4"/>
            <a:stretch>
              <a:fillRect r="-1697"/>
            </a:stretch>
          </a:blipFill>
        </p:spPr>
      </p:sp>
      <p:sp>
        <p:nvSpPr>
          <p:cNvPr id="14" name="Freeform 14"/>
          <p:cNvSpPr/>
          <p:nvPr/>
        </p:nvSpPr>
        <p:spPr>
          <a:xfrm>
            <a:off x="5589939" y="9846157"/>
            <a:ext cx="115546" cy="115546"/>
          </a:xfrm>
          <a:custGeom>
            <a:avLst/>
            <a:gdLst/>
            <a:ahLst/>
            <a:cxnLst/>
            <a:rect l="l" t="t" r="r" b="b"/>
            <a:pathLst>
              <a:path w="115546" h="115546">
                <a:moveTo>
                  <a:pt x="0" y="0"/>
                </a:moveTo>
                <a:lnTo>
                  <a:pt x="115546" y="0"/>
                </a:lnTo>
                <a:lnTo>
                  <a:pt x="115546" y="115546"/>
                </a:lnTo>
                <a:lnTo>
                  <a:pt x="0" y="115546"/>
                </a:lnTo>
                <a:lnTo>
                  <a:pt x="0" y="0"/>
                </a:lnTo>
                <a:close/>
              </a:path>
            </a:pathLst>
          </a:custGeom>
          <a:blipFill>
            <a:blip r:embed="rId5"/>
            <a:stretch>
              <a:fillRect/>
            </a:stretch>
          </a:blipFill>
        </p:spPr>
      </p:sp>
      <p:sp>
        <p:nvSpPr>
          <p:cNvPr id="15" name="TextBox 15"/>
          <p:cNvSpPr txBox="1"/>
          <p:nvPr/>
        </p:nvSpPr>
        <p:spPr>
          <a:xfrm>
            <a:off x="619961" y="4673160"/>
            <a:ext cx="6048000" cy="2979021"/>
          </a:xfrm>
          <a:prstGeom prst="rect">
            <a:avLst/>
          </a:prstGeom>
        </p:spPr>
        <p:txBody>
          <a:bodyPr lIns="0" tIns="0" rIns="0" bIns="0" rtlCol="0" anchor="t">
            <a:spAutoFit/>
          </a:bodyPr>
          <a:lstStyle/>
          <a:p>
            <a:pPr algn="just">
              <a:lnSpc>
                <a:spcPts val="1799"/>
              </a:lnSpc>
            </a:pPr>
            <a:r>
              <a:rPr lang="en-US" sz="1199" b="1" dirty="0">
                <a:solidFill>
                  <a:srgbClr val="1F1511"/>
                </a:solidFill>
                <a:latin typeface="Times New Roman Bold"/>
                <a:ea typeface="Times New Roman Bold"/>
                <a:cs typeface="Times New Roman Bold"/>
                <a:sym typeface="Times New Roman Bold"/>
              </a:rPr>
              <a:t>Problem statement :  </a:t>
            </a:r>
          </a:p>
          <a:p>
            <a:pPr algn="just">
              <a:lnSpc>
                <a:spcPts val="1799"/>
              </a:lnSpc>
            </a:pPr>
            <a:r>
              <a:rPr lang="en-US" sz="1199" dirty="0">
                <a:solidFill>
                  <a:srgbClr val="1F1511"/>
                </a:solidFill>
                <a:latin typeface="Times New Roman"/>
                <a:ea typeface="Times New Roman"/>
                <a:cs typeface="Times New Roman"/>
                <a:sym typeface="Times New Roman"/>
              </a:rPr>
              <a:t>       </a:t>
            </a:r>
            <a:r>
              <a:rPr lang="en-IN" sz="1400" dirty="0">
                <a:solidFill>
                  <a:srgbClr val="000000"/>
                </a:solidFill>
                <a:effectLst/>
                <a:latin typeface="Bahnschrift SemiBold SemiConden" panose="020B0502040204020203" pitchFamily="34" charset="0"/>
              </a:rPr>
              <a:t>LOCAL MARKETPLACE FOR FARMERS </a:t>
            </a:r>
            <a:endParaRPr lang="en-US" sz="1100" u="sng" dirty="0">
              <a:solidFill>
                <a:srgbClr val="1F1511"/>
              </a:solidFill>
              <a:latin typeface="Bahnschrift SemiBold SemiConden" panose="020B0502040204020203" pitchFamily="34" charset="0"/>
              <a:ea typeface="Times New Roman"/>
              <a:cs typeface="Times New Roman"/>
              <a:sym typeface="Times New Roman"/>
              <a:hlinkClick r:id="rId6" tooltip="https://en.wikipedia.org/wiki/De_finibus_bonorum_et_malorum"/>
            </a:endParaRPr>
          </a:p>
          <a:p>
            <a:pPr algn="just">
              <a:lnSpc>
                <a:spcPts val="1799"/>
              </a:lnSpc>
            </a:pPr>
            <a:r>
              <a:rPr lang="en-US" sz="1199" b="1" dirty="0">
                <a:solidFill>
                  <a:srgbClr val="1F1511"/>
                </a:solidFill>
                <a:latin typeface="Times New Roman Bold"/>
                <a:ea typeface="Times New Roman Bold"/>
                <a:cs typeface="Times New Roman Bold"/>
                <a:sym typeface="Times New Roman Bold"/>
              </a:rPr>
              <a:t>Proposed solution :</a:t>
            </a:r>
            <a:r>
              <a:rPr lang="en-US" sz="1199" dirty="0">
                <a:solidFill>
                  <a:srgbClr val="1F1511"/>
                </a:solidFill>
                <a:latin typeface="Times New Roman"/>
                <a:ea typeface="Times New Roman"/>
                <a:cs typeface="Times New Roman"/>
                <a:sym typeface="Times New Roman"/>
              </a:rPr>
              <a:t>           </a:t>
            </a:r>
          </a:p>
          <a:p>
            <a:r>
              <a:rPr lang="en-US" sz="1199" dirty="0">
                <a:solidFill>
                  <a:srgbClr val="1F1511"/>
                </a:solidFill>
                <a:latin typeface="Times New Roman"/>
                <a:ea typeface="Times New Roman"/>
                <a:cs typeface="Times New Roman"/>
                <a:sym typeface="Times New Roman"/>
              </a:rPr>
              <a:t>  </a:t>
            </a:r>
            <a:r>
              <a:rPr lang="en-US" sz="1100" dirty="0">
                <a:solidFill>
                  <a:srgbClr val="000000"/>
                </a:solidFill>
                <a:effectLst/>
                <a:latin typeface="Bahnschrift Light SemiCondensed" panose="020B0502040204020203" pitchFamily="34" charset="0"/>
              </a:rPr>
              <a:t>Our web platform bridges the gap between farmers and consumers, ensuring fair trade, better profits, and fresh produce. By eliminating middlemen, we empower farmers with direct sales, transparent pricing, and efficient logistics, while consumers benefit from affordable, high-quality produce</a:t>
            </a:r>
          </a:p>
          <a:p>
            <a:endParaRPr lang="en-US" sz="1100" b="1" dirty="0">
              <a:solidFill>
                <a:srgbClr val="1F1511"/>
              </a:solidFill>
              <a:latin typeface="Bahnschrift Light SemiCondensed" panose="020B0502040204020203" pitchFamily="34" charset="0"/>
              <a:ea typeface="Times New Roman Bold"/>
              <a:cs typeface="Times New Roman Bold"/>
              <a:sym typeface="Times New Roman Bold"/>
            </a:endParaRPr>
          </a:p>
          <a:p>
            <a:pPr algn="just">
              <a:lnSpc>
                <a:spcPts val="1799"/>
              </a:lnSpc>
            </a:pPr>
            <a:r>
              <a:rPr lang="en-US" sz="1199" b="1" dirty="0">
                <a:solidFill>
                  <a:srgbClr val="1F1511"/>
                </a:solidFill>
                <a:latin typeface="Times New Roman Bold"/>
                <a:ea typeface="Times New Roman Bold"/>
                <a:cs typeface="Times New Roman Bold"/>
                <a:sym typeface="Times New Roman Bold"/>
              </a:rPr>
              <a:t>Project outcome :</a:t>
            </a:r>
          </a:p>
          <a:p>
            <a:pPr algn="just">
              <a:lnSpc>
                <a:spcPts val="1799"/>
              </a:lnSpc>
            </a:pPr>
            <a:r>
              <a:rPr lang="en-US" sz="1199" dirty="0">
                <a:solidFill>
                  <a:srgbClr val="1F1511"/>
                </a:solidFill>
                <a:latin typeface="Times New Roman"/>
                <a:ea typeface="Times New Roman"/>
                <a:cs typeface="Times New Roman"/>
                <a:sym typeface="Times New Roman"/>
              </a:rPr>
              <a:t>The first two words themselves are a </a:t>
            </a:r>
            <a:r>
              <a:rPr lang="en-US" sz="1199" u="sng" dirty="0">
                <a:solidFill>
                  <a:srgbClr val="1F1511"/>
                </a:solidFill>
                <a:latin typeface="Times New Roman"/>
                <a:ea typeface="Times New Roman"/>
                <a:cs typeface="Times New Roman"/>
                <a:sym typeface="Times New Roman"/>
                <a:hlinkClick r:id="rId7" tooltip="https://en.wikipedia.org/wiki/Clipping_(morphology)"/>
              </a:rPr>
              <a:t>truncation</a:t>
            </a:r>
            <a:r>
              <a:rPr lang="en-US" sz="1199" dirty="0">
                <a:solidFill>
                  <a:srgbClr val="1F1511"/>
                </a:solidFill>
                <a:latin typeface="Times New Roman"/>
                <a:ea typeface="Times New Roman"/>
                <a:cs typeface="Times New Roman"/>
                <a:sym typeface="Times New Roman"/>
              </a:rPr>
              <a:t> of </a:t>
            </a:r>
            <a:r>
              <a:rPr lang="en-US" sz="1199" dirty="0" err="1">
                <a:solidFill>
                  <a:srgbClr val="1F1511"/>
                </a:solidFill>
                <a:latin typeface="Times New Roman"/>
                <a:ea typeface="Times New Roman"/>
                <a:cs typeface="Times New Roman"/>
                <a:sym typeface="Times New Roman"/>
              </a:rPr>
              <a:t>dolorem</a:t>
            </a:r>
            <a:r>
              <a:rPr lang="en-US" sz="1199" dirty="0">
                <a:solidFill>
                  <a:srgbClr val="1F1511"/>
                </a:solidFill>
                <a:latin typeface="Times New Roman"/>
                <a:ea typeface="Times New Roman"/>
                <a:cs typeface="Times New Roman"/>
                <a:sym typeface="Times New Roman"/>
              </a:rPr>
              <a:t> ipsum ("pain itself").Versions of the Lorem ipsum text have been in </a:t>
            </a:r>
            <a:r>
              <a:rPr lang="en-US" sz="1199" u="sng" dirty="0">
                <a:solidFill>
                  <a:srgbClr val="1F1511"/>
                </a:solidFill>
                <a:latin typeface="Times New Roman"/>
                <a:ea typeface="Times New Roman"/>
                <a:cs typeface="Times New Roman"/>
                <a:sym typeface="Times New Roman"/>
                <a:hlinkClick r:id="rId8" tooltip="https://en.wikipedia.org/wiki/Typesetting"/>
              </a:rPr>
              <a:t>typesetting</a:t>
            </a:r>
            <a:r>
              <a:rPr lang="en-US" sz="1199" dirty="0">
                <a:solidFill>
                  <a:srgbClr val="1F1511"/>
                </a:solidFill>
                <a:latin typeface="Times New Roman"/>
                <a:ea typeface="Times New Roman"/>
                <a:cs typeface="Times New Roman"/>
                <a:sym typeface="Times New Roman"/>
              </a:rPr>
              <a:t> at least since the 1960s, when it was popularized by advertisements for </a:t>
            </a:r>
            <a:r>
              <a:rPr lang="en-US" sz="1199" u="sng" dirty="0">
                <a:solidFill>
                  <a:srgbClr val="1F1511"/>
                </a:solidFill>
                <a:latin typeface="Times New Roman"/>
                <a:ea typeface="Times New Roman"/>
                <a:cs typeface="Times New Roman"/>
                <a:sym typeface="Times New Roman"/>
                <a:hlinkClick r:id="rId9" tooltip="https://en.wikipedia.org/wiki/Letraset"/>
              </a:rPr>
              <a:t>Letraset</a:t>
            </a:r>
            <a:r>
              <a:rPr lang="en-US" sz="1199" dirty="0">
                <a:solidFill>
                  <a:srgbClr val="1F1511"/>
                </a:solidFill>
                <a:latin typeface="Times New Roman"/>
                <a:ea typeface="Times New Roman"/>
                <a:cs typeface="Times New Roman"/>
                <a:sym typeface="Times New Roman"/>
              </a:rPr>
              <a:t> transfer sheets. Lorem ipsum is typically a corrupted version of </a:t>
            </a:r>
            <a:r>
              <a:rPr lang="en-US" sz="1199" u="sng" dirty="0" err="1">
                <a:solidFill>
                  <a:srgbClr val="1F1511"/>
                </a:solidFill>
                <a:latin typeface="Times New Roman"/>
                <a:ea typeface="Times New Roman"/>
                <a:cs typeface="Times New Roman"/>
                <a:sym typeface="Times New Roman"/>
                <a:hlinkClick r:id="rId6" tooltip="https://en.wikipedia.org/wiki/De_finibus_bonorum_et_malorum"/>
              </a:rPr>
              <a:t>Dfinibus</a:t>
            </a:r>
            <a:r>
              <a:rPr lang="en-US" sz="1199" u="sng" dirty="0">
                <a:solidFill>
                  <a:srgbClr val="1F1511"/>
                </a:solidFill>
                <a:latin typeface="Times New Roman"/>
                <a:ea typeface="Times New Roman"/>
                <a:cs typeface="Times New Roman"/>
                <a:sym typeface="Times New Roman"/>
                <a:hlinkClick r:id="rId6" tooltip="https://en.wikipedia.org/wiki/De_finibus_bonorum_et_malorum"/>
              </a:rPr>
              <a:t> </a:t>
            </a:r>
            <a:r>
              <a:rPr lang="en-US" sz="1199" u="sng" dirty="0" err="1">
                <a:solidFill>
                  <a:srgbClr val="1F1511"/>
                </a:solidFill>
                <a:latin typeface="Times New Roman"/>
                <a:ea typeface="Times New Roman"/>
                <a:cs typeface="Times New Roman"/>
                <a:sym typeface="Times New Roman"/>
                <a:hlinkClick r:id="rId6" tooltip="https://en.wikipedia.org/wiki/De_finibus_bonorum_et_malorum"/>
              </a:rPr>
              <a:t>bonorum</a:t>
            </a:r>
            <a:r>
              <a:rPr lang="en-US" sz="1199" u="sng" dirty="0">
                <a:solidFill>
                  <a:srgbClr val="1F1511"/>
                </a:solidFill>
                <a:latin typeface="Times New Roman"/>
                <a:ea typeface="Times New Roman"/>
                <a:cs typeface="Times New Roman"/>
                <a:sym typeface="Times New Roman"/>
                <a:hlinkClick r:id="rId6" tooltip="https://en.wikipedia.org/wiki/De_finibus_bonorum_et_malorum"/>
              </a:rPr>
              <a:t> et </a:t>
            </a:r>
            <a:r>
              <a:rPr lang="en-US" sz="1199" u="sng" dirty="0" err="1">
                <a:solidFill>
                  <a:srgbClr val="1F1511"/>
                </a:solidFill>
                <a:latin typeface="Times New Roman"/>
                <a:ea typeface="Times New Roman"/>
                <a:cs typeface="Times New Roman"/>
                <a:sym typeface="Times New Roman"/>
                <a:hlinkClick r:id="rId6" tooltip="https://en.wikipedia.org/wiki/De_finibus_bonorum_et_malorum"/>
              </a:rPr>
              <a:t>malorum</a:t>
            </a:r>
            <a:r>
              <a:rPr lang="en-US" sz="1199" dirty="0">
                <a:solidFill>
                  <a:srgbClr val="1F1511"/>
                </a:solidFill>
                <a:latin typeface="Times New Roman"/>
                <a:ea typeface="Times New Roman"/>
                <a:cs typeface="Times New Roman"/>
                <a:sym typeface="Times New Roman"/>
              </a:rPr>
              <a:t>, a 1st-century BC text by the </a:t>
            </a:r>
            <a:r>
              <a:rPr lang="en-US" sz="1199" u="sng" dirty="0">
                <a:solidFill>
                  <a:srgbClr val="1F1511"/>
                </a:solidFill>
                <a:latin typeface="Times New Roman"/>
                <a:ea typeface="Times New Roman"/>
                <a:cs typeface="Times New Roman"/>
                <a:sym typeface="Times New Roman"/>
                <a:hlinkClick r:id="rId10" tooltip="https://en.wikipedia.org/wiki/Roman_Republic"/>
              </a:rPr>
              <a:t>Roman</a:t>
            </a:r>
            <a:r>
              <a:rPr lang="en-US" sz="1199" dirty="0">
                <a:solidFill>
                  <a:srgbClr val="1F1511"/>
                </a:solidFill>
                <a:latin typeface="Times New Roman"/>
                <a:ea typeface="Times New Roman"/>
                <a:cs typeface="Times New Roman"/>
                <a:sym typeface="Times New Roman"/>
              </a:rPr>
              <a:t> statesman </a:t>
            </a:r>
            <a:r>
              <a:rPr lang="en-US" sz="1199" dirty="0" err="1">
                <a:solidFill>
                  <a:srgbClr val="1F1511"/>
                </a:solidFill>
                <a:latin typeface="Times New Roman"/>
                <a:ea typeface="Times New Roman"/>
                <a:cs typeface="Times New Roman"/>
                <a:sym typeface="Times New Roman"/>
              </a:rPr>
              <a:t>ajjjj</a:t>
            </a:r>
            <a:r>
              <a:rPr lang="en-US" sz="1199" dirty="0">
                <a:solidFill>
                  <a:srgbClr val="1F1511"/>
                </a:solidFill>
                <a:latin typeface="Times New Roman"/>
                <a:ea typeface="Times New Roman"/>
                <a:cs typeface="Times New Roman"/>
                <a:sym typeface="Times New Roman"/>
              </a:rPr>
              <a:t> </a:t>
            </a:r>
            <a:r>
              <a:rPr lang="en-US" sz="1199" dirty="0" err="1">
                <a:solidFill>
                  <a:srgbClr val="1F1511"/>
                </a:solidFill>
                <a:latin typeface="Times New Roman"/>
                <a:ea typeface="Times New Roman"/>
                <a:cs typeface="Times New Roman"/>
                <a:sym typeface="Times New Roman"/>
              </a:rPr>
              <a:t>jnj;oiaadfujn</a:t>
            </a:r>
            <a:r>
              <a:rPr lang="en-US" sz="1199" dirty="0">
                <a:solidFill>
                  <a:srgbClr val="1F1511"/>
                </a:solidFill>
                <a:latin typeface="Times New Roman"/>
                <a:ea typeface="Times New Roman"/>
                <a:cs typeface="Times New Roman"/>
                <a:sym typeface="Times New Roman"/>
              </a:rPr>
              <a:t> </a:t>
            </a:r>
            <a:r>
              <a:rPr lang="en-US" sz="1199" dirty="0" err="1">
                <a:solidFill>
                  <a:srgbClr val="1F1511"/>
                </a:solidFill>
                <a:latin typeface="Times New Roman"/>
                <a:ea typeface="Times New Roman"/>
                <a:cs typeface="Times New Roman"/>
                <a:sym typeface="Times New Roman"/>
              </a:rPr>
              <a:t>fuiejnvceijfdn</a:t>
            </a:r>
            <a:r>
              <a:rPr lang="en-US" sz="1199" dirty="0">
                <a:solidFill>
                  <a:srgbClr val="1F1511"/>
                </a:solidFill>
                <a:latin typeface="Times New Roman"/>
                <a:ea typeface="Times New Roman"/>
                <a:cs typeface="Times New Roman"/>
                <a:sym typeface="Times New Roman"/>
              </a:rPr>
              <a:t> .</a:t>
            </a:r>
          </a:p>
          <a:p>
            <a:pPr algn="just">
              <a:lnSpc>
                <a:spcPts val="1799"/>
              </a:lnSpc>
              <a:spcBef>
                <a:spcPct val="0"/>
              </a:spcBef>
            </a:pPr>
            <a:endParaRPr lang="en-US" sz="1199" dirty="0">
              <a:solidFill>
                <a:srgbClr val="1F1511"/>
              </a:solidFill>
              <a:latin typeface="Times New Roman"/>
              <a:ea typeface="Times New Roman"/>
              <a:cs typeface="Times New Roman"/>
              <a:sym typeface="Times New Roman"/>
            </a:endParaRPr>
          </a:p>
        </p:txBody>
      </p:sp>
      <p:sp>
        <p:nvSpPr>
          <p:cNvPr id="16" name="TextBox 16"/>
          <p:cNvSpPr txBox="1"/>
          <p:nvPr/>
        </p:nvSpPr>
        <p:spPr>
          <a:xfrm>
            <a:off x="2493877" y="232387"/>
            <a:ext cx="2572246" cy="588781"/>
          </a:xfrm>
          <a:prstGeom prst="rect">
            <a:avLst/>
          </a:prstGeom>
        </p:spPr>
        <p:txBody>
          <a:bodyPr lIns="0" tIns="0" rIns="0" bIns="0" rtlCol="0" anchor="t">
            <a:spAutoFit/>
          </a:bodyPr>
          <a:lstStyle/>
          <a:p>
            <a:pPr algn="ctr">
              <a:lnSpc>
                <a:spcPts val="4822"/>
              </a:lnSpc>
              <a:spcBef>
                <a:spcPct val="0"/>
              </a:spcBef>
            </a:pPr>
            <a:r>
              <a:rPr lang="en-US" sz="3444">
                <a:solidFill>
                  <a:srgbClr val="000000"/>
                </a:solidFill>
                <a:latin typeface="Rowdies"/>
                <a:ea typeface="Rowdies"/>
                <a:cs typeface="Rowdies"/>
                <a:sym typeface="Rowdies"/>
              </a:rPr>
              <a:t>PYEXPO’25</a:t>
            </a:r>
          </a:p>
        </p:txBody>
      </p:sp>
      <p:sp>
        <p:nvSpPr>
          <p:cNvPr id="17" name="TextBox 17"/>
          <p:cNvSpPr txBox="1"/>
          <p:nvPr/>
        </p:nvSpPr>
        <p:spPr>
          <a:xfrm>
            <a:off x="1076194" y="9848455"/>
            <a:ext cx="2119015" cy="161925"/>
          </a:xfrm>
          <a:prstGeom prst="rect">
            <a:avLst/>
          </a:prstGeom>
        </p:spPr>
        <p:txBody>
          <a:bodyPr lIns="0" tIns="0" rIns="0" bIns="0" rtlCol="0" anchor="t">
            <a:spAutoFit/>
          </a:bodyPr>
          <a:lstStyle/>
          <a:p>
            <a:pPr algn="ctr">
              <a:lnSpc>
                <a:spcPts val="1200"/>
              </a:lnSpc>
              <a:spcBef>
                <a:spcPct val="0"/>
              </a:spcBef>
            </a:pPr>
            <a:r>
              <a:rPr lang="en-US" sz="1000" b="1" spc="256">
                <a:solidFill>
                  <a:srgbClr val="000000"/>
                </a:solidFill>
                <a:latin typeface="Lora Bold"/>
                <a:ea typeface="Lora Bold"/>
                <a:cs typeface="Lora Bold"/>
                <a:sym typeface="Lora Bold"/>
              </a:rPr>
              <a:t>IPS TECH COMMUNITY </a:t>
            </a:r>
          </a:p>
        </p:txBody>
      </p:sp>
      <p:sp>
        <p:nvSpPr>
          <p:cNvPr id="18" name="TextBox 18"/>
          <p:cNvSpPr txBox="1"/>
          <p:nvPr/>
        </p:nvSpPr>
        <p:spPr>
          <a:xfrm>
            <a:off x="4352379" y="9857980"/>
            <a:ext cx="1427489" cy="103723"/>
          </a:xfrm>
          <a:prstGeom prst="rect">
            <a:avLst/>
          </a:prstGeom>
        </p:spPr>
        <p:txBody>
          <a:bodyPr lIns="0" tIns="0" rIns="0" bIns="0" rtlCol="0" anchor="t">
            <a:spAutoFit/>
          </a:bodyPr>
          <a:lstStyle/>
          <a:p>
            <a:pPr algn="ctr">
              <a:lnSpc>
                <a:spcPts val="840"/>
              </a:lnSpc>
              <a:spcBef>
                <a:spcPct val="0"/>
              </a:spcBef>
            </a:pPr>
            <a:r>
              <a:rPr lang="en-US" sz="700" b="1" spc="179">
                <a:solidFill>
                  <a:srgbClr val="000000"/>
                </a:solidFill>
                <a:latin typeface="Lora Bold"/>
                <a:ea typeface="Lora Bold"/>
                <a:cs typeface="Lora Bold"/>
                <a:sym typeface="Lora Bold"/>
              </a:rPr>
              <a:t> FOR MORE VISIT :     </a:t>
            </a:r>
          </a:p>
        </p:txBody>
      </p:sp>
      <p:sp>
        <p:nvSpPr>
          <p:cNvPr id="19" name="TextBox 19"/>
          <p:cNvSpPr txBox="1"/>
          <p:nvPr/>
        </p:nvSpPr>
        <p:spPr>
          <a:xfrm>
            <a:off x="3019945" y="8507117"/>
            <a:ext cx="1065432" cy="471989"/>
          </a:xfrm>
          <a:prstGeom prst="rect">
            <a:avLst/>
          </a:prstGeom>
        </p:spPr>
        <p:txBody>
          <a:bodyPr wrap="square" lIns="0" tIns="0" rIns="0" bIns="0" rtlCol="0" anchor="t">
            <a:spAutoFit/>
          </a:bodyPr>
          <a:lstStyle/>
          <a:p>
            <a:pPr algn="ctr">
              <a:lnSpc>
                <a:spcPts val="1917"/>
              </a:lnSpc>
            </a:pPr>
            <a:r>
              <a:rPr lang="en-US" sz="1100" dirty="0">
                <a:solidFill>
                  <a:srgbClr val="000000"/>
                </a:solidFill>
                <a:latin typeface="Trocchi"/>
                <a:ea typeface="Trocchi"/>
                <a:cs typeface="Trocchi"/>
                <a:sym typeface="Trocchi"/>
                <a:hlinkClick r:id="rId11"/>
              </a:rPr>
              <a:t>TECH XAVIERS</a:t>
            </a:r>
            <a:endParaRPr lang="en-US" sz="1100" dirty="0">
              <a:solidFill>
                <a:srgbClr val="000000"/>
              </a:solidFill>
              <a:latin typeface="Trocchi"/>
              <a:ea typeface="Trocchi"/>
              <a:cs typeface="Trocchi"/>
              <a:sym typeface="Trocchi"/>
            </a:endParaRPr>
          </a:p>
        </p:txBody>
      </p:sp>
      <p:sp>
        <p:nvSpPr>
          <p:cNvPr id="20" name="TextBox 20"/>
          <p:cNvSpPr txBox="1"/>
          <p:nvPr/>
        </p:nvSpPr>
        <p:spPr>
          <a:xfrm>
            <a:off x="645068" y="4060808"/>
            <a:ext cx="1198840" cy="198120"/>
          </a:xfrm>
          <a:prstGeom prst="rect">
            <a:avLst/>
          </a:prstGeom>
        </p:spPr>
        <p:txBody>
          <a:bodyPr lIns="0" tIns="0" rIns="0" bIns="0" rtlCol="0" anchor="t">
            <a:spAutoFit/>
          </a:bodyPr>
          <a:lstStyle/>
          <a:p>
            <a:pPr algn="l">
              <a:lnSpc>
                <a:spcPts val="1679"/>
              </a:lnSpc>
              <a:spcBef>
                <a:spcPct val="0"/>
              </a:spcBef>
            </a:pPr>
            <a:r>
              <a:rPr lang="en-US" sz="1200" b="1">
                <a:solidFill>
                  <a:srgbClr val="000000"/>
                </a:solidFill>
                <a:latin typeface="Lora Bold"/>
                <a:ea typeface="Lora Bold"/>
                <a:cs typeface="Lora Bold"/>
                <a:sym typeface="Lora Bold"/>
              </a:rPr>
              <a:t>Team name       : </a:t>
            </a:r>
          </a:p>
        </p:txBody>
      </p:sp>
      <p:sp>
        <p:nvSpPr>
          <p:cNvPr id="21" name="TextBox 21"/>
          <p:cNvSpPr txBox="1"/>
          <p:nvPr/>
        </p:nvSpPr>
        <p:spPr>
          <a:xfrm>
            <a:off x="645068" y="4287503"/>
            <a:ext cx="1174909" cy="198120"/>
          </a:xfrm>
          <a:prstGeom prst="rect">
            <a:avLst/>
          </a:prstGeom>
        </p:spPr>
        <p:txBody>
          <a:bodyPr lIns="0" tIns="0" rIns="0" bIns="0" rtlCol="0" anchor="t">
            <a:spAutoFit/>
          </a:bodyPr>
          <a:lstStyle/>
          <a:p>
            <a:pPr algn="l">
              <a:lnSpc>
                <a:spcPts val="1680"/>
              </a:lnSpc>
              <a:spcBef>
                <a:spcPct val="0"/>
              </a:spcBef>
            </a:pPr>
            <a:r>
              <a:rPr lang="en-US" sz="1200" b="1">
                <a:solidFill>
                  <a:srgbClr val="000000"/>
                </a:solidFill>
                <a:latin typeface="Lora Bold"/>
                <a:ea typeface="Lora Bold"/>
                <a:cs typeface="Lora Bold"/>
                <a:sym typeface="Lora Bold"/>
              </a:rPr>
              <a:t>Team ID             :</a:t>
            </a:r>
          </a:p>
        </p:txBody>
      </p:sp>
      <p:sp>
        <p:nvSpPr>
          <p:cNvPr id="22" name="TextBox 22"/>
          <p:cNvSpPr txBox="1"/>
          <p:nvPr/>
        </p:nvSpPr>
        <p:spPr>
          <a:xfrm>
            <a:off x="2956799" y="1956599"/>
            <a:ext cx="1489115" cy="198120"/>
          </a:xfrm>
          <a:prstGeom prst="rect">
            <a:avLst/>
          </a:prstGeom>
        </p:spPr>
        <p:txBody>
          <a:bodyPr lIns="0" tIns="0" rIns="0" bIns="0" rtlCol="0" anchor="t">
            <a:spAutoFit/>
          </a:bodyPr>
          <a:lstStyle/>
          <a:p>
            <a:pPr algn="l">
              <a:lnSpc>
                <a:spcPts val="1679"/>
              </a:lnSpc>
              <a:spcBef>
                <a:spcPct val="0"/>
              </a:spcBef>
            </a:pPr>
            <a:r>
              <a:rPr lang="en-US" sz="1200" b="1" dirty="0">
                <a:solidFill>
                  <a:srgbClr val="1F1511"/>
                </a:solidFill>
                <a:latin typeface="Lora Bold"/>
                <a:ea typeface="Lora Bold"/>
                <a:cs typeface="Lora Bold"/>
                <a:sym typeface="Lora Bold"/>
              </a:rPr>
              <a:t>Team Group Photo   </a:t>
            </a:r>
          </a:p>
        </p:txBody>
      </p:sp>
      <p:sp>
        <p:nvSpPr>
          <p:cNvPr id="23" name="TextBox 23"/>
          <p:cNvSpPr txBox="1"/>
          <p:nvPr/>
        </p:nvSpPr>
        <p:spPr>
          <a:xfrm>
            <a:off x="2689351" y="9787078"/>
            <a:ext cx="6701293" cy="174625"/>
          </a:xfrm>
          <a:prstGeom prst="rect">
            <a:avLst/>
          </a:prstGeom>
        </p:spPr>
        <p:txBody>
          <a:bodyPr lIns="0" tIns="0" rIns="0" bIns="0" rtlCol="0" anchor="t">
            <a:spAutoFit/>
          </a:bodyPr>
          <a:lstStyle/>
          <a:p>
            <a:pPr algn="ctr">
              <a:lnSpc>
                <a:spcPts val="1400"/>
              </a:lnSpc>
              <a:spcBef>
                <a:spcPct val="0"/>
              </a:spcBef>
            </a:pPr>
            <a:r>
              <a:rPr lang="en-US" sz="1000">
                <a:solidFill>
                  <a:srgbClr val="000000"/>
                </a:solidFill>
                <a:latin typeface="Lora"/>
                <a:ea typeface="Lora"/>
                <a:cs typeface="Lora"/>
                <a:sym typeface="Lora"/>
              </a:rPr>
              <a:t>pyexpo.co</a:t>
            </a:r>
          </a:p>
        </p:txBody>
      </p:sp>
      <p:sp>
        <p:nvSpPr>
          <p:cNvPr id="24" name="TextBox 23">
            <a:extLst>
              <a:ext uri="{FF2B5EF4-FFF2-40B4-BE49-F238E27FC236}">
                <a16:creationId xmlns:a16="http://schemas.microsoft.com/office/drawing/2014/main" id="{BE5F493C-E17F-5516-4256-B052B739A3AD}"/>
              </a:ext>
            </a:extLst>
          </p:cNvPr>
          <p:cNvSpPr txBox="1"/>
          <p:nvPr/>
        </p:nvSpPr>
        <p:spPr>
          <a:xfrm>
            <a:off x="1843908" y="4060808"/>
            <a:ext cx="1553342" cy="261610"/>
          </a:xfrm>
          <a:prstGeom prst="rect">
            <a:avLst/>
          </a:prstGeom>
          <a:noFill/>
        </p:spPr>
        <p:txBody>
          <a:bodyPr wrap="square" rtlCol="0">
            <a:spAutoFit/>
          </a:bodyPr>
          <a:lstStyle/>
          <a:p>
            <a:r>
              <a:rPr lang="en-US" sz="1050" dirty="0">
                <a:latin typeface="Bahnschrift SemiBold SemiConden" panose="020B0502040204020203" pitchFamily="34" charset="0"/>
              </a:rPr>
              <a:t>TECH </a:t>
            </a:r>
            <a:r>
              <a:rPr lang="en-US" sz="1100" dirty="0">
                <a:latin typeface="Bahnschrift SemiBold SemiConden" panose="020B0502040204020203" pitchFamily="34" charset="0"/>
              </a:rPr>
              <a:t>XAVIERS</a:t>
            </a:r>
            <a:endParaRPr lang="en-IN" sz="1100" dirty="0">
              <a:latin typeface="Bahnschrift SemiBold SemiConden" panose="020B0502040204020203" pitchFamily="34" charset="0"/>
            </a:endParaRPr>
          </a:p>
        </p:txBody>
      </p:sp>
      <p:sp>
        <p:nvSpPr>
          <p:cNvPr id="25" name="TextBox 24">
            <a:extLst>
              <a:ext uri="{FF2B5EF4-FFF2-40B4-BE49-F238E27FC236}">
                <a16:creationId xmlns:a16="http://schemas.microsoft.com/office/drawing/2014/main" id="{4912F57A-45EF-1FA3-D3FC-8A8063817BC6}"/>
              </a:ext>
            </a:extLst>
          </p:cNvPr>
          <p:cNvSpPr txBox="1"/>
          <p:nvPr/>
        </p:nvSpPr>
        <p:spPr>
          <a:xfrm>
            <a:off x="1842774" y="4288945"/>
            <a:ext cx="1553342" cy="261610"/>
          </a:xfrm>
          <a:prstGeom prst="rect">
            <a:avLst/>
          </a:prstGeom>
          <a:noFill/>
        </p:spPr>
        <p:txBody>
          <a:bodyPr wrap="square" rtlCol="0">
            <a:spAutoFit/>
          </a:bodyPr>
          <a:lstStyle/>
          <a:p>
            <a:r>
              <a:rPr lang="en-US" sz="1050" dirty="0">
                <a:latin typeface="Bahnschrift SemiBold SemiConden" panose="020B0502040204020203" pitchFamily="34" charset="0"/>
              </a:rPr>
              <a:t>T014</a:t>
            </a:r>
            <a:endParaRPr lang="en-IN" sz="1100" dirty="0">
              <a:latin typeface="Bahnschrift SemiBold SemiConden" panose="020B0502040204020203" pitchFamily="34" charset="0"/>
            </a:endParaRPr>
          </a:p>
        </p:txBody>
      </p:sp>
      <p:pic>
        <p:nvPicPr>
          <p:cNvPr id="27" name="Picture 26">
            <a:extLst>
              <a:ext uri="{FF2B5EF4-FFF2-40B4-BE49-F238E27FC236}">
                <a16:creationId xmlns:a16="http://schemas.microsoft.com/office/drawing/2014/main" id="{D3CC2B35-332C-0837-E948-B171BFCDE233}"/>
              </a:ext>
            </a:extLst>
          </p:cNvPr>
          <p:cNvPicPr>
            <a:picLocks noChangeAspect="1"/>
          </p:cNvPicPr>
          <p:nvPr/>
        </p:nvPicPr>
        <p:blipFill>
          <a:blip r:embed="rId12"/>
          <a:stretch>
            <a:fillRect/>
          </a:stretch>
        </p:blipFill>
        <p:spPr>
          <a:xfrm>
            <a:off x="3232830" y="7927077"/>
            <a:ext cx="639663" cy="625757"/>
          </a:xfrm>
          <a:prstGeom prst="rect">
            <a:avLst/>
          </a:prstGeom>
        </p:spPr>
      </p:pic>
      <p:pic>
        <p:nvPicPr>
          <p:cNvPr id="26" name="Picture 25" descr="IMG_20250221_091728615_HDR_AE">
            <a:extLst>
              <a:ext uri="{FF2B5EF4-FFF2-40B4-BE49-F238E27FC236}">
                <a16:creationId xmlns:a16="http://schemas.microsoft.com/office/drawing/2014/main" id="{71A8E395-152B-4F5F-A0DE-BCA1EB17E579}"/>
              </a:ext>
            </a:extLst>
          </p:cNvPr>
          <p:cNvPicPr>
            <a:picLocks noChangeAspect="1"/>
          </p:cNvPicPr>
          <p:nvPr/>
        </p:nvPicPr>
        <p:blipFill>
          <a:blip r:embed="rId13"/>
          <a:srcRect l="22915" t="23611" r="18302" b="8020"/>
          <a:stretch>
            <a:fillRect/>
          </a:stretch>
        </p:blipFill>
        <p:spPr>
          <a:xfrm>
            <a:off x="1076194" y="1025773"/>
            <a:ext cx="5107512" cy="2666469"/>
          </a:xfrm>
          <a:prstGeom prst="round2DiagRect">
            <a:avLst>
              <a:gd name="adj1" fmla="val 535"/>
              <a:gd name="adj2" fmla="val 22251"/>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160</Words>
  <Application>Microsoft Office PowerPoint</Application>
  <PresentationFormat>Custom</PresentationFormat>
  <Paragraphs>18</Paragraphs>
  <Slides>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Lora Bold</vt:lpstr>
      <vt:lpstr>Trocchi</vt:lpstr>
      <vt:lpstr>Times New Roman</vt:lpstr>
      <vt:lpstr>Times New Roman Bold</vt:lpstr>
      <vt:lpstr>Bahnschrift Light SemiCondensed</vt:lpstr>
      <vt:lpstr>Calibri</vt:lpstr>
      <vt:lpstr>Lora</vt:lpstr>
      <vt:lpstr>Rowdies</vt:lpstr>
      <vt:lpstr>Bahnschrift SemiBold SemiConden</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page info</dc:title>
  <dc:creator>vishnu anand</dc:creator>
  <cp:lastModifiedBy>vishnu anand</cp:lastModifiedBy>
  <cp:revision>3</cp:revision>
  <dcterms:created xsi:type="dcterms:W3CDTF">2006-08-16T00:00:00Z</dcterms:created>
  <dcterms:modified xsi:type="dcterms:W3CDTF">2025-02-21T09:23:45Z</dcterms:modified>
  <dc:identifier>DAGdwNwEGLc</dc:identifier>
</cp:coreProperties>
</file>